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1" d="100"/>
          <a:sy n="101" d="100"/>
        </p:scale>
        <p:origin x="-1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41520-BCD6-4B06-959B-A7D52A6826B8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FDE48-8FA4-4C62-87E2-6E8BB48ABB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10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099FB-1560-4CCB-8DE0-6C375BA3135B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4ACB8-BF4D-4DF7-BE47-1C179E251C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9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4ACB8-BF4D-4DF7-BE47-1C179E251C6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2AD230-5405-4DCF-9B91-498531010F4E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8DFCCD6-AD79-4D82-BB23-670CE51D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82" y="1114966"/>
            <a:ext cx="9003567" cy="297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Темперамент</a:t>
            </a:r>
            <a:br>
              <a:rPr lang="ru-RU" dirty="0" smtClean="0"/>
            </a:br>
            <a:r>
              <a:rPr lang="ru-RU" dirty="0" smtClean="0"/>
              <a:t>в Спорте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643" y="108502"/>
            <a:ext cx="3001189" cy="108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21"/>
          <a:stretch/>
        </p:blipFill>
        <p:spPr bwMode="auto">
          <a:xfrm>
            <a:off x="6012160" y="125461"/>
            <a:ext cx="3001189" cy="106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808"/>
          <a:stretch/>
        </p:blipFill>
        <p:spPr bwMode="auto">
          <a:xfrm>
            <a:off x="3010971" y="133890"/>
            <a:ext cx="3001189" cy="1053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29000"/>
            <a:ext cx="183515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5904656" cy="3907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Холерик часто бывает азартным болельщиком, любит  участвовать  в соревнованиях, будет одним из самых активных, захочет стать капитаном команды или лидером, но, в  то же время, часто может не считаться с другими (возможны проявления злости и зависти).</a:t>
            </a:r>
          </a:p>
          <a:p>
            <a:pPr marL="0" indent="0">
              <a:buNone/>
            </a:pPr>
            <a:r>
              <a:rPr lang="ru-RU" dirty="0" smtClean="0"/>
              <a:t>Ему важно быть лучшим из  лучших!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холерик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29000"/>
            <a:ext cx="1749425" cy="248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3" y="2636912"/>
            <a:ext cx="6480720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Вид спорта сангвиники могут освоить любой. Но выбор ребенка обычно остается за такими спортивными занятиями, в которых он может ярко проявить свою индивидуальность, личностные качества. Хороши для сангвиника  спринт, многоборье, прыжки.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сангвиник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3" y="2708920"/>
            <a:ext cx="6408712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Флегматик способен проявлять упрямство и надорваться, не сумев вовремя остановиться. Это может привести к тому, что он оставит спорт. Флегматику можно рекомендовать бег на средние и  длинные дистанции.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флегматик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73016"/>
            <a:ext cx="1774825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У меланхоликов есть трезвый расчет и точность — они способны заниматься такими видами, как прыжки в высоту, метание диска, копья, толкание ядра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меланхолик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78883"/>
            <a:ext cx="182880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E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183</TotalTime>
  <Words>154</Words>
  <Application>Microsoft Office PowerPoint</Application>
  <PresentationFormat>Экран (4:3)</PresentationFormat>
  <Paragraphs>11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Темперамент в Спорте</vt:lpstr>
      <vt:lpstr>холерик</vt:lpstr>
      <vt:lpstr>сангвиник</vt:lpstr>
      <vt:lpstr>флегматик</vt:lpstr>
      <vt:lpstr>меланхолик</vt:lpstr>
    </vt:vector>
  </TitlesOfParts>
  <Company>WareZ Provider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Konst</cp:lastModifiedBy>
  <cp:revision>13</cp:revision>
  <dcterms:created xsi:type="dcterms:W3CDTF">2012-02-14T11:24:10Z</dcterms:created>
  <dcterms:modified xsi:type="dcterms:W3CDTF">2012-02-16T12:50:17Z</dcterms:modified>
</cp:coreProperties>
</file>